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3" r:id="rId2"/>
    <p:sldId id="256" r:id="rId3"/>
    <p:sldId id="257" r:id="rId4"/>
    <p:sldId id="260" r:id="rId5"/>
    <p:sldId id="259" r:id="rId6"/>
    <p:sldId id="264" r:id="rId7"/>
    <p:sldId id="265" r:id="rId8"/>
    <p:sldId id="261" r:id="rId9"/>
    <p:sldId id="266" r:id="rId10"/>
    <p:sldId id="267" r:id="rId11"/>
    <p:sldId id="268" r:id="rId12"/>
    <p:sldId id="262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00" autoAdjust="0"/>
  </p:normalViewPr>
  <p:slideViewPr>
    <p:cSldViewPr snapToGrid="0">
      <p:cViewPr>
        <p:scale>
          <a:sx n="75" d="100"/>
          <a:sy n="75" d="100"/>
        </p:scale>
        <p:origin x="38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junhwa" userId="c8ba5834b6a328d7" providerId="LiveId" clId="{DC18378E-F688-4F0E-AFF2-AB056EBAA463}"/>
    <pc:docChg chg="undo custSel addSld delSld modSld">
      <pc:chgData name="hwang junhwa" userId="c8ba5834b6a328d7" providerId="LiveId" clId="{DC18378E-F688-4F0E-AFF2-AB056EBAA463}" dt="2023-02-28T07:20:43.424" v="1173" actId="20577"/>
      <pc:docMkLst>
        <pc:docMk/>
      </pc:docMkLst>
      <pc:sldChg chg="modNotesTx">
        <pc:chgData name="hwang junhwa" userId="c8ba5834b6a328d7" providerId="LiveId" clId="{DC18378E-F688-4F0E-AFF2-AB056EBAA463}" dt="2023-02-28T07:13:14.049" v="389" actId="20577"/>
        <pc:sldMkLst>
          <pc:docMk/>
          <pc:sldMk cId="1364805949" sldId="256"/>
        </pc:sldMkLst>
      </pc:sldChg>
      <pc:sldChg chg="modSp mod modNotesTx">
        <pc:chgData name="hwang junhwa" userId="c8ba5834b6a328d7" providerId="LiveId" clId="{DC18378E-F688-4F0E-AFF2-AB056EBAA463}" dt="2023-02-28T07:13:56.646" v="474" actId="20577"/>
        <pc:sldMkLst>
          <pc:docMk/>
          <pc:sldMk cId="2626351000" sldId="257"/>
        </pc:sldMkLst>
        <pc:spChg chg="mod">
          <ac:chgData name="hwang junhwa" userId="c8ba5834b6a328d7" providerId="LiveId" clId="{DC18378E-F688-4F0E-AFF2-AB056EBAA463}" dt="2023-02-28T07:07:05.766" v="197" actId="20577"/>
          <ac:spMkLst>
            <pc:docMk/>
            <pc:sldMk cId="2626351000" sldId="257"/>
            <ac:spMk id="6" creationId="{68F96649-628D-5D0F-2153-E7173BA959B5}"/>
          </ac:spMkLst>
        </pc:spChg>
        <pc:spChg chg="mod">
          <ac:chgData name="hwang junhwa" userId="c8ba5834b6a328d7" providerId="LiveId" clId="{DC18378E-F688-4F0E-AFF2-AB056EBAA463}" dt="2023-02-28T07:06:50.638" v="172" actId="20577"/>
          <ac:spMkLst>
            <pc:docMk/>
            <pc:sldMk cId="2626351000" sldId="257"/>
            <ac:spMk id="7" creationId="{184297FE-94D2-DF4E-D627-567B77A0DD7B}"/>
          </ac:spMkLst>
        </pc:spChg>
      </pc:sldChg>
      <pc:sldChg chg="modSp modNotesTx">
        <pc:chgData name="hwang junhwa" userId="c8ba5834b6a328d7" providerId="LiveId" clId="{DC18378E-F688-4F0E-AFF2-AB056EBAA463}" dt="2023-02-28T07:15:21.082" v="630" actId="20577"/>
        <pc:sldMkLst>
          <pc:docMk/>
          <pc:sldMk cId="330217030" sldId="259"/>
        </pc:sldMkLst>
        <pc:picChg chg="mod">
          <ac:chgData name="hwang junhwa" userId="c8ba5834b6a328d7" providerId="LiveId" clId="{DC18378E-F688-4F0E-AFF2-AB056EBAA463}" dt="2023-02-28T07:14:54.712" v="582" actId="1076"/>
          <ac:picMkLst>
            <pc:docMk/>
            <pc:sldMk cId="330217030" sldId="259"/>
            <ac:picMk id="2" creationId="{E3518C56-337F-0700-7411-34B932529AF7}"/>
          </ac:picMkLst>
        </pc:picChg>
      </pc:sldChg>
      <pc:sldChg chg="modNotesTx">
        <pc:chgData name="hwang junhwa" userId="c8ba5834b6a328d7" providerId="LiveId" clId="{DC18378E-F688-4F0E-AFF2-AB056EBAA463}" dt="2023-02-28T07:14:27.678" v="544" actId="20577"/>
        <pc:sldMkLst>
          <pc:docMk/>
          <pc:sldMk cId="1152170893" sldId="260"/>
        </pc:sldMkLst>
      </pc:sldChg>
      <pc:sldChg chg="modNotesTx">
        <pc:chgData name="hwang junhwa" userId="c8ba5834b6a328d7" providerId="LiveId" clId="{DC18378E-F688-4F0E-AFF2-AB056EBAA463}" dt="2023-02-28T07:19:15.438" v="990" actId="20577"/>
        <pc:sldMkLst>
          <pc:docMk/>
          <pc:sldMk cId="2967480665" sldId="261"/>
        </pc:sldMkLst>
      </pc:sldChg>
      <pc:sldChg chg="modSp mod modNotesTx">
        <pc:chgData name="hwang junhwa" userId="c8ba5834b6a328d7" providerId="LiveId" clId="{DC18378E-F688-4F0E-AFF2-AB056EBAA463}" dt="2023-02-28T07:20:43.424" v="1173" actId="20577"/>
        <pc:sldMkLst>
          <pc:docMk/>
          <pc:sldMk cId="310681998" sldId="262"/>
        </pc:sldMkLst>
        <pc:spChg chg="mod">
          <ac:chgData name="hwang junhwa" userId="c8ba5834b6a328d7" providerId="LiveId" clId="{DC18378E-F688-4F0E-AFF2-AB056EBAA463}" dt="2023-02-28T07:20:43.424" v="1173" actId="20577"/>
          <ac:spMkLst>
            <pc:docMk/>
            <pc:sldMk cId="310681998" sldId="262"/>
            <ac:spMk id="4" creationId="{CAC8A343-CE74-4592-4FFD-06C86BB13B8F}"/>
          </ac:spMkLst>
        </pc:spChg>
      </pc:sldChg>
      <pc:sldChg chg="modNotesTx">
        <pc:chgData name="hwang junhwa" userId="c8ba5834b6a328d7" providerId="LiveId" clId="{DC18378E-F688-4F0E-AFF2-AB056EBAA463}" dt="2023-02-28T07:17:38.070" v="792" actId="20577"/>
        <pc:sldMkLst>
          <pc:docMk/>
          <pc:sldMk cId="1383791599" sldId="264"/>
        </pc:sldMkLst>
      </pc:sldChg>
      <pc:sldChg chg="modNotesTx">
        <pc:chgData name="hwang junhwa" userId="c8ba5834b6a328d7" providerId="LiveId" clId="{DC18378E-F688-4F0E-AFF2-AB056EBAA463}" dt="2023-02-28T07:18:47.358" v="918" actId="20577"/>
        <pc:sldMkLst>
          <pc:docMk/>
          <pc:sldMk cId="3355759551" sldId="265"/>
        </pc:sldMkLst>
      </pc:sldChg>
      <pc:sldChg chg="modSp modAnim modNotesTx">
        <pc:chgData name="hwang junhwa" userId="c8ba5834b6a328d7" providerId="LiveId" clId="{DC18378E-F688-4F0E-AFF2-AB056EBAA463}" dt="2023-02-28T07:19:31.070" v="1020" actId="20577"/>
        <pc:sldMkLst>
          <pc:docMk/>
          <pc:sldMk cId="4184310861" sldId="266"/>
        </pc:sldMkLst>
        <pc:spChg chg="mod">
          <ac:chgData name="hwang junhwa" userId="c8ba5834b6a328d7" providerId="LiveId" clId="{DC18378E-F688-4F0E-AFF2-AB056EBAA463}" dt="2023-02-28T06:43:46.064" v="26" actId="20577"/>
          <ac:spMkLst>
            <pc:docMk/>
            <pc:sldMk cId="4184310861" sldId="266"/>
            <ac:spMk id="4" creationId="{3557328E-7429-9719-A8C2-F09B966F9206}"/>
          </ac:spMkLst>
        </pc:spChg>
      </pc:sldChg>
      <pc:sldChg chg="addSp delSp modSp add mod modAnim modNotesTx">
        <pc:chgData name="hwang junhwa" userId="c8ba5834b6a328d7" providerId="LiveId" clId="{DC18378E-F688-4F0E-AFF2-AB056EBAA463}" dt="2023-02-28T07:19:58.518" v="1084" actId="20577"/>
        <pc:sldMkLst>
          <pc:docMk/>
          <pc:sldMk cId="2062428666" sldId="267"/>
        </pc:sldMkLst>
        <pc:spChg chg="add mod">
          <ac:chgData name="hwang junhwa" userId="c8ba5834b6a328d7" providerId="LiveId" clId="{DC18378E-F688-4F0E-AFF2-AB056EBAA463}" dt="2023-02-28T07:03:38.676" v="122"/>
          <ac:spMkLst>
            <pc:docMk/>
            <pc:sldMk cId="2062428666" sldId="267"/>
            <ac:spMk id="3" creationId="{5F526051-2747-090B-4693-793F50988954}"/>
          </ac:spMkLst>
        </pc:spChg>
        <pc:spChg chg="mod">
          <ac:chgData name="hwang junhwa" userId="c8ba5834b6a328d7" providerId="LiveId" clId="{DC18378E-F688-4F0E-AFF2-AB056EBAA463}" dt="2023-02-28T07:02:23.792" v="79" actId="20577"/>
          <ac:spMkLst>
            <pc:docMk/>
            <pc:sldMk cId="2062428666" sldId="267"/>
            <ac:spMk id="6" creationId="{EE76DB4D-1E2D-D750-3049-4691866677EC}"/>
          </ac:spMkLst>
        </pc:spChg>
        <pc:picChg chg="add mod">
          <ac:chgData name="hwang junhwa" userId="c8ba5834b6a328d7" providerId="LiveId" clId="{DC18378E-F688-4F0E-AFF2-AB056EBAA463}" dt="2023-02-28T07:02:45.504" v="82" actId="1076"/>
          <ac:picMkLst>
            <pc:docMk/>
            <pc:sldMk cId="2062428666" sldId="267"/>
            <ac:picMk id="2" creationId="{FC24A393-7789-51B6-8454-EE4C7FB2BCEA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15" creationId="{3A097C6E-D264-CD3B-A84B-C46DA43444DC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16" creationId="{2A1B28C7-BE84-6A88-7C6C-3F4821BDB882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19" creationId="{7B7E7791-1B21-4467-08EC-68354354E0EA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0" creationId="{1C526D83-D819-EB43-2717-BF6B143C272D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4" creationId="{A0D3105D-BA78-57CD-E59C-7A07C09350F7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5" creationId="{DDD49497-30BC-9618-8536-A60B45685DC7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6" creationId="{5FB2351E-E78C-DD8A-8C99-B51AB88061FE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7" creationId="{6DA0A4B0-EE4B-2C9D-2BDF-BD47E887DAC3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8" creationId="{02B49891-EB90-3E62-6D97-7E8768037B5A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29" creationId="{A11AA330-EC59-6668-5B56-CB381FBB8420}"/>
          </ac:picMkLst>
        </pc:picChg>
        <pc:picChg chg="del">
          <ac:chgData name="hwang junhwa" userId="c8ba5834b6a328d7" providerId="LiveId" clId="{DC18378E-F688-4F0E-AFF2-AB056EBAA463}" dt="2023-02-28T07:02:00.414" v="28" actId="478"/>
          <ac:picMkLst>
            <pc:docMk/>
            <pc:sldMk cId="2062428666" sldId="267"/>
            <ac:picMk id="4104" creationId="{D8177D95-D699-245C-A30B-2AC712C1F453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4108" creationId="{B5CBA53F-E905-D0D9-AB91-2FF23E9994CD}"/>
          </ac:picMkLst>
        </pc:picChg>
        <pc:picChg chg="del">
          <ac:chgData name="hwang junhwa" userId="c8ba5834b6a328d7" providerId="LiveId" clId="{DC18378E-F688-4F0E-AFF2-AB056EBAA463}" dt="2023-02-28T07:02:02.398" v="29" actId="478"/>
          <ac:picMkLst>
            <pc:docMk/>
            <pc:sldMk cId="2062428666" sldId="267"/>
            <ac:picMk id="4110" creationId="{BCF836E3-9803-27A4-4B3C-797C8D8BD8E0}"/>
          </ac:picMkLst>
        </pc:picChg>
      </pc:sldChg>
      <pc:sldChg chg="addSp delSp modSp add mod delAnim modAnim modNotesTx">
        <pc:chgData name="hwang junhwa" userId="c8ba5834b6a328d7" providerId="LiveId" clId="{DC18378E-F688-4F0E-AFF2-AB056EBAA463}" dt="2023-02-28T07:20:21.256" v="1138" actId="20577"/>
        <pc:sldMkLst>
          <pc:docMk/>
          <pc:sldMk cId="482873502" sldId="268"/>
        </pc:sldMkLst>
        <pc:spChg chg="del">
          <ac:chgData name="hwang junhwa" userId="c8ba5834b6a328d7" providerId="LiveId" clId="{DC18378E-F688-4F0E-AFF2-AB056EBAA463}" dt="2023-02-28T07:07:32.356" v="229" actId="478"/>
          <ac:spMkLst>
            <pc:docMk/>
            <pc:sldMk cId="482873502" sldId="268"/>
            <ac:spMk id="3" creationId="{5F526051-2747-090B-4693-793F50988954}"/>
          </ac:spMkLst>
        </pc:spChg>
        <pc:spChg chg="mod">
          <ac:chgData name="hwang junhwa" userId="c8ba5834b6a328d7" providerId="LiveId" clId="{DC18378E-F688-4F0E-AFF2-AB056EBAA463}" dt="2023-02-28T07:07:13.106" v="199" actId="20577"/>
          <ac:spMkLst>
            <pc:docMk/>
            <pc:sldMk cId="482873502" sldId="268"/>
            <ac:spMk id="4" creationId="{3557328E-7429-9719-A8C2-F09B966F9206}"/>
          </ac:spMkLst>
        </pc:spChg>
        <pc:spChg chg="mod">
          <ac:chgData name="hwang junhwa" userId="c8ba5834b6a328d7" providerId="LiveId" clId="{DC18378E-F688-4F0E-AFF2-AB056EBAA463}" dt="2023-02-28T07:07:21.422" v="218" actId="20577"/>
          <ac:spMkLst>
            <pc:docMk/>
            <pc:sldMk cId="482873502" sldId="268"/>
            <ac:spMk id="5" creationId="{8C22F411-9006-8E90-E619-94EBFA3D55F9}"/>
          </ac:spMkLst>
        </pc:spChg>
        <pc:spChg chg="mod">
          <ac:chgData name="hwang junhwa" userId="c8ba5834b6a328d7" providerId="LiveId" clId="{DC18378E-F688-4F0E-AFF2-AB056EBAA463}" dt="2023-02-28T07:07:29.197" v="227" actId="20577"/>
          <ac:spMkLst>
            <pc:docMk/>
            <pc:sldMk cId="482873502" sldId="268"/>
            <ac:spMk id="6" creationId="{EE76DB4D-1E2D-D750-3049-4691866677EC}"/>
          </ac:spMkLst>
        </pc:spChg>
        <pc:spChg chg="add del mod">
          <ac:chgData name="hwang junhwa" userId="c8ba5834b6a328d7" providerId="LiveId" clId="{DC18378E-F688-4F0E-AFF2-AB056EBAA463}" dt="2023-02-28T07:08:04.444" v="234" actId="478"/>
          <ac:spMkLst>
            <pc:docMk/>
            <pc:sldMk cId="482873502" sldId="268"/>
            <ac:spMk id="7" creationId="{7A6B2E2C-8DB2-513A-00EC-0D9ECC0CB313}"/>
          </ac:spMkLst>
        </pc:spChg>
        <pc:spChg chg="add mod">
          <ac:chgData name="hwang junhwa" userId="c8ba5834b6a328d7" providerId="LiveId" clId="{DC18378E-F688-4F0E-AFF2-AB056EBAA463}" dt="2023-02-28T07:11:02.456" v="301" actId="164"/>
          <ac:spMkLst>
            <pc:docMk/>
            <pc:sldMk cId="482873502" sldId="268"/>
            <ac:spMk id="10" creationId="{8D84B7F4-FC71-AB1F-9039-552B2752FDCD}"/>
          </ac:spMkLst>
        </pc:spChg>
        <pc:spChg chg="add mod">
          <ac:chgData name="hwang junhwa" userId="c8ba5834b6a328d7" providerId="LiveId" clId="{DC18378E-F688-4F0E-AFF2-AB056EBAA463}" dt="2023-02-28T07:11:02.456" v="301" actId="164"/>
          <ac:spMkLst>
            <pc:docMk/>
            <pc:sldMk cId="482873502" sldId="268"/>
            <ac:spMk id="11" creationId="{44A4BD58-8862-E575-76AC-DE0550BF894C}"/>
          </ac:spMkLst>
        </pc:spChg>
        <pc:grpChg chg="add mod">
          <ac:chgData name="hwang junhwa" userId="c8ba5834b6a328d7" providerId="LiveId" clId="{DC18378E-F688-4F0E-AFF2-AB056EBAA463}" dt="2023-02-28T07:11:02.456" v="301" actId="164"/>
          <ac:grpSpMkLst>
            <pc:docMk/>
            <pc:sldMk cId="482873502" sldId="268"/>
            <ac:grpSpMk id="12" creationId="{C8D25EB4-ED01-48E4-BC0F-86B2668CCC69}"/>
          </ac:grpSpMkLst>
        </pc:grpChg>
        <pc:picChg chg="del">
          <ac:chgData name="hwang junhwa" userId="c8ba5834b6a328d7" providerId="LiveId" clId="{DC18378E-F688-4F0E-AFF2-AB056EBAA463}" dt="2023-02-28T07:07:31.077" v="228" actId="478"/>
          <ac:picMkLst>
            <pc:docMk/>
            <pc:sldMk cId="482873502" sldId="268"/>
            <ac:picMk id="2" creationId="{FC24A393-7789-51B6-8454-EE4C7FB2BCEA}"/>
          </ac:picMkLst>
        </pc:picChg>
        <pc:picChg chg="add mod">
          <ac:chgData name="hwang junhwa" userId="c8ba5834b6a328d7" providerId="LiveId" clId="{DC18378E-F688-4F0E-AFF2-AB056EBAA463}" dt="2023-02-28T07:11:02.456" v="301" actId="164"/>
          <ac:picMkLst>
            <pc:docMk/>
            <pc:sldMk cId="482873502" sldId="268"/>
            <ac:picMk id="9" creationId="{403AA70B-CFD2-751B-8CF9-FC47D71EF572}"/>
          </ac:picMkLst>
        </pc:picChg>
        <pc:picChg chg="add del mod">
          <ac:chgData name="hwang junhwa" userId="c8ba5834b6a328d7" providerId="LiveId" clId="{DC18378E-F688-4F0E-AFF2-AB056EBAA463}" dt="2023-02-28T07:08:05.656" v="235" actId="478"/>
          <ac:picMkLst>
            <pc:docMk/>
            <pc:sldMk cId="482873502" sldId="268"/>
            <ac:picMk id="5122" creationId="{1D4D761B-7F98-9196-E72E-5203E3EEE8D5}"/>
          </ac:picMkLst>
        </pc:picChg>
      </pc:sldChg>
      <pc:sldChg chg="delSp modSp add del mod delAnim">
        <pc:chgData name="hwang junhwa" userId="c8ba5834b6a328d7" providerId="LiveId" clId="{DC18378E-F688-4F0E-AFF2-AB056EBAA463}" dt="2023-02-28T07:06:15.437" v="144" actId="47"/>
        <pc:sldMkLst>
          <pc:docMk/>
          <pc:sldMk cId="2448191616" sldId="268"/>
        </pc:sldMkLst>
        <pc:spChg chg="del">
          <ac:chgData name="hwang junhwa" userId="c8ba5834b6a328d7" providerId="LiveId" clId="{DC18378E-F688-4F0E-AFF2-AB056EBAA463}" dt="2023-02-28T07:04:50.656" v="133" actId="478"/>
          <ac:spMkLst>
            <pc:docMk/>
            <pc:sldMk cId="2448191616" sldId="268"/>
            <ac:spMk id="3" creationId="{5F526051-2747-090B-4693-793F50988954}"/>
          </ac:spMkLst>
        </pc:spChg>
        <pc:spChg chg="mod">
          <ac:chgData name="hwang junhwa" userId="c8ba5834b6a328d7" providerId="LiveId" clId="{DC18378E-F688-4F0E-AFF2-AB056EBAA463}" dt="2023-02-28T07:04:53.530" v="138" actId="20577"/>
          <ac:spMkLst>
            <pc:docMk/>
            <pc:sldMk cId="2448191616" sldId="268"/>
            <ac:spMk id="5" creationId="{8C22F411-9006-8E90-E619-94EBFA3D55F9}"/>
          </ac:spMkLst>
        </pc:spChg>
        <pc:spChg chg="mod">
          <ac:chgData name="hwang junhwa" userId="c8ba5834b6a328d7" providerId="LiveId" clId="{DC18378E-F688-4F0E-AFF2-AB056EBAA463}" dt="2023-02-28T07:04:57.304" v="143" actId="20577"/>
          <ac:spMkLst>
            <pc:docMk/>
            <pc:sldMk cId="2448191616" sldId="268"/>
            <ac:spMk id="6" creationId="{EE76DB4D-1E2D-D750-3049-4691866677EC}"/>
          </ac:spMkLst>
        </pc:spChg>
        <pc:picChg chg="del">
          <ac:chgData name="hwang junhwa" userId="c8ba5834b6a328d7" providerId="LiveId" clId="{DC18378E-F688-4F0E-AFF2-AB056EBAA463}" dt="2023-02-28T07:04:47.321" v="132" actId="478"/>
          <ac:picMkLst>
            <pc:docMk/>
            <pc:sldMk cId="2448191616" sldId="268"/>
            <ac:picMk id="2" creationId="{FC24A393-7789-51B6-8454-EE4C7FB2BCEA}"/>
          </ac:picMkLst>
        </pc:picChg>
      </pc:sldChg>
      <pc:sldChg chg="delSp new del mod">
        <pc:chgData name="hwang junhwa" userId="c8ba5834b6a328d7" providerId="LiveId" clId="{DC18378E-F688-4F0E-AFF2-AB056EBAA463}" dt="2023-02-28T07:04:34.488" v="125" actId="47"/>
        <pc:sldMkLst>
          <pc:docMk/>
          <pc:sldMk cId="2823572463" sldId="268"/>
        </pc:sldMkLst>
        <pc:spChg chg="del">
          <ac:chgData name="hwang junhwa" userId="c8ba5834b6a328d7" providerId="LiveId" clId="{DC18378E-F688-4F0E-AFF2-AB056EBAA463}" dt="2023-02-28T07:04:31.022" v="124" actId="478"/>
          <ac:spMkLst>
            <pc:docMk/>
            <pc:sldMk cId="2823572463" sldId="268"/>
            <ac:spMk id="2" creationId="{3BC35CF4-F5F6-1B2B-447B-89814B0B10A4}"/>
          </ac:spMkLst>
        </pc:spChg>
        <pc:spChg chg="del">
          <ac:chgData name="hwang junhwa" userId="c8ba5834b6a328d7" providerId="LiveId" clId="{DC18378E-F688-4F0E-AFF2-AB056EBAA463}" dt="2023-02-28T07:04:31.022" v="124" actId="478"/>
          <ac:spMkLst>
            <pc:docMk/>
            <pc:sldMk cId="2823572463" sldId="268"/>
            <ac:spMk id="3" creationId="{9713EE34-9E09-8FD9-66E6-49E05283A773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3200" dirty="0">
                <a:solidFill>
                  <a:schemeClr val="tx1"/>
                </a:solidFill>
                <a:effectLst/>
              </a:rPr>
              <a:t>Do</a:t>
            </a:r>
            <a:r>
              <a:rPr lang="en-US" altLang="ko-KR" sz="3200" baseline="0" dirty="0">
                <a:solidFill>
                  <a:schemeClr val="tx1"/>
                </a:solidFill>
                <a:effectLst/>
              </a:rPr>
              <a:t> you like Kimchi?</a:t>
            </a:r>
            <a:endParaRPr lang="ko-KR" altLang="ko-KR" sz="3200" dirty="0">
              <a:solidFill>
                <a:schemeClr val="tx1"/>
              </a:solidFill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1.7187500000000001E-2"/>
          <c:y val="0.13382996223979071"/>
          <c:w val="0.96562499999999996"/>
          <c:h val="0.732576295978328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Never</c:v>
                </c:pt>
              </c:strCache>
            </c:strRef>
          </c:tx>
          <c:spPr>
            <a:solidFill>
              <a:schemeClr val="accent1">
                <a:shade val="53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DC-4063-8031-D713C723D96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</c:v>
                </c:pt>
              </c:strCache>
            </c:strRef>
          </c:tx>
          <c:spPr>
            <a:solidFill>
              <a:schemeClr val="accent1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DC-4063-8031-D713C723D96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Not bad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DC-4063-8031-D713C723D96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Yes</c:v>
                </c:pt>
              </c:strCache>
            </c:strRef>
          </c:tx>
          <c:spPr>
            <a:solidFill>
              <a:schemeClr val="accent1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8DC-4063-8031-D713C723D96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Very Yes</c:v>
                </c:pt>
              </c:strCache>
            </c:strRef>
          </c:tx>
          <c:spPr>
            <a:solidFill>
              <a:schemeClr val="accent1">
                <a:tint val="54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A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DE6-48E4-BBFB-6D903FF7669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2082869008"/>
        <c:axId val="2082891056"/>
      </c:barChart>
      <c:catAx>
        <c:axId val="2082869008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82891056"/>
        <c:crosses val="autoZero"/>
        <c:auto val="1"/>
        <c:lblAlgn val="ctr"/>
        <c:lblOffset val="100"/>
        <c:noMultiLvlLbl val="0"/>
      </c:catAx>
      <c:valAx>
        <c:axId val="2082891056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82869008"/>
        <c:crosses val="autoZero"/>
        <c:crossBetween val="between"/>
      </c:valAx>
      <c:spPr>
        <a:noFill/>
        <a:ln>
          <a:solidFill>
            <a:schemeClr val="bg1"/>
          </a:solidFill>
        </a:ln>
        <a:effectLst/>
      </c:spPr>
    </c:plotArea>
    <c:legend>
      <c:legendPos val="t"/>
      <c:layout>
        <c:manualLayout>
          <c:xMode val="edge"/>
          <c:yMode val="edge"/>
          <c:x val="0.32565305118110233"/>
          <c:y val="0.92422269166937188"/>
          <c:w val="0.43183710629921263"/>
          <c:h val="5.101346881068720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Nutritional Ingrodients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1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1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1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cat>
            <c:strRef>
              <c:f>Sheet1!$A$2:$A$5</c:f>
              <c:strCache>
                <c:ptCount val="4"/>
                <c:pt idx="0">
                  <c:v>Protein</c:v>
                </c:pt>
                <c:pt idx="1">
                  <c:v>Sodium</c:v>
                </c:pt>
                <c:pt idx="2">
                  <c:v>VitaminC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2.8</c:v>
                </c:pt>
                <c:pt idx="1">
                  <c:v>0.87</c:v>
                </c:pt>
                <c:pt idx="2">
                  <c:v>2.4E-2</c:v>
                </c:pt>
                <c:pt idx="3">
                  <c:v>96.305999999999997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06-4937-B262-A4F9119F4A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702DB-5957-4A19-AB45-1A27947DB472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4E6EF-42D1-4E95-BAB8-3F00BBD98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8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F9E20-9E46-435C-97C8-5F31987F02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14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/>
              <a:t>Bibimbob</a:t>
            </a:r>
            <a:r>
              <a:rPr lang="en-US" altLang="ko-KR" dirty="0"/>
              <a:t> save bear </a:t>
            </a:r>
            <a:r>
              <a:rPr lang="en-US" altLang="ko-KR" dirty="0" err="1"/>
              <a:t>grils</a:t>
            </a:r>
            <a:r>
              <a:rPr lang="en-US" altLang="ko-KR" dirty="0"/>
              <a:t> from  hunger. Watch </a:t>
            </a:r>
            <a:r>
              <a:rPr lang="en-US" altLang="ko-KR" dirty="0" err="1"/>
              <a:t>vedio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055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Do you know KC mark. It means Korean Cuisines.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530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Thank you for Watching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824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 my name is </a:t>
            </a:r>
            <a:r>
              <a:rPr lang="ko-KR" altLang="en-US" dirty="0" err="1"/>
              <a:t>황준화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I introduce Korean Cuisine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8938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Index, first Introduction, and Kimchi, </a:t>
            </a:r>
            <a:r>
              <a:rPr lang="en-US" altLang="ko-KR" dirty="0" err="1"/>
              <a:t>Bibimbob</a:t>
            </a:r>
            <a:r>
              <a:rPr lang="en-US" altLang="ko-KR" dirty="0"/>
              <a:t>, KC and </a:t>
            </a:r>
            <a:r>
              <a:rPr lang="en-US" altLang="ko-KR" dirty="0" err="1"/>
              <a:t>Conclution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267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Introduction, What is Korean Cuisine? </a:t>
            </a:r>
            <a:r>
              <a:rPr lang="ko-KR" altLang="en-US" dirty="0"/>
              <a:t>설명 읽고 문제 </a:t>
            </a:r>
            <a:r>
              <a:rPr lang="en-US" altLang="ko-KR" dirty="0"/>
              <a:t>1 =&gt; 2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9036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First, Kimchi </a:t>
            </a:r>
            <a:r>
              <a:rPr lang="en-US" altLang="ko-KR" dirty="0" err="1"/>
              <a:t>Kimchi</a:t>
            </a:r>
            <a:r>
              <a:rPr lang="en-US" altLang="ko-KR" dirty="0"/>
              <a:t> is delicious. They it Kimchi happily. Koreans love Kimchi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371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 asked my thousand of neurons it is result. 1% say never, 4% say no. 20% say not bad 34% say 34 and one thousand nine hundred 72 say very yes.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3167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Kimchi’s nutritional ingredients. Navy is protein. Blue is Sodium. White is </a:t>
            </a:r>
            <a:r>
              <a:rPr lang="en-US" altLang="ko-KR" dirty="0" err="1"/>
              <a:t>vitaminC</a:t>
            </a:r>
            <a:r>
              <a:rPr lang="en-US" altLang="ko-KR" dirty="0"/>
              <a:t>. </a:t>
            </a:r>
            <a:r>
              <a:rPr lang="en-US" altLang="ko-KR" dirty="0" err="1"/>
              <a:t>Ligth</a:t>
            </a:r>
            <a:r>
              <a:rPr lang="en-US" altLang="ko-KR" dirty="0"/>
              <a:t> blue is other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913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Kimchi made from </a:t>
            </a:r>
            <a:r>
              <a:rPr lang="en-US" altLang="ko-KR" dirty="0" err="1"/>
              <a:t>china</a:t>
            </a:r>
            <a:r>
              <a:rPr lang="en-US" altLang="ko-KR" dirty="0"/>
              <a:t> cabbage and </a:t>
            </a:r>
            <a:r>
              <a:rPr lang="en-US" altLang="ko-KR" dirty="0" err="1"/>
              <a:t>china’s</a:t>
            </a:r>
            <a:r>
              <a:rPr lang="en-US" altLang="ko-KR" dirty="0"/>
              <a:t> chilly pepper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85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Bear </a:t>
            </a:r>
            <a:r>
              <a:rPr lang="en-US" altLang="ko-KR" dirty="0" err="1"/>
              <a:t>grils</a:t>
            </a:r>
            <a:r>
              <a:rPr lang="en-US" altLang="ko-KR" dirty="0"/>
              <a:t> love </a:t>
            </a:r>
            <a:r>
              <a:rPr lang="en-US" altLang="ko-KR" dirty="0" err="1"/>
              <a:t>bibimbob</a:t>
            </a:r>
            <a:r>
              <a:rPr lang="en-US" altLang="ko-KR" dirty="0"/>
              <a:t> Why?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158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BC58-2BC1-CD4B-DABD-5A6D145D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628F7B-290F-0389-4235-92C63DE34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E8D16-4F35-BA8C-39BB-2712EBAC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16CE-D464-E35C-CCA9-0D529488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08F1A-6926-14E0-13C3-443DE351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4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538C6-95F8-42D9-44B4-AABB59BD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D7BF80-8B7A-75CE-6530-2F5FBBCD7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1B29B-5225-ECBE-A2F4-D392752E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E3D59-E3F5-6BA8-DE24-7D180BAB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CC645-DB1B-EF34-4BD0-FB61D44F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4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773D73-EE3F-7D3F-DB73-9209F6297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B30AB4-CC87-92E7-0C9F-AD77E2E3C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0602D-A716-946E-8ED4-7928FEEC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0728A-CE74-7943-2CA8-943F1C2D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8D1F0-089E-33B7-C0D6-CD6F0115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A906F-068D-286F-D4A9-DCF5AAB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99CC3-AA3E-AF29-F692-55725C17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71BB1-3409-E7C0-1844-4F90776A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A7851-BA83-C3EA-FF4B-743FCFB5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D77C5-29EA-687D-9F20-9F3A0988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3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4F8E8-7811-B0E1-A5AE-07164A8E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AF874-4435-FB99-D903-40DC4D43C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C7F5BA-DC23-5F65-FF31-F63297CD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AE5C9-9F45-9D59-FA96-C0112780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C0182-DE60-A7C5-D48D-237DCAE1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3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50B6E-C34F-9AB6-9C3F-393075D2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96046-3EEB-CC59-73F2-FD4B5F1BD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46600-8F31-75D0-62D8-2DDB60A57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3D8EC-5820-80B8-AEBF-018A4DD6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CCF163-5DB6-44CD-ABF8-BA827209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307AB7-66ED-4101-5173-99C2408C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5F19F-B98D-2090-AEA1-C42EF306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1892F-5197-3808-62CD-C608FE9C9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E851A-C658-417F-B102-34FF7217C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0D8E48-A0D7-5421-A273-1B1DCB13F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C41F92-915A-160E-4C89-9CE7575C4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3368C-4EB1-4DE1-7A4F-EF03FC8B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B15E15-22D1-B0FA-D4BF-5969F488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A5E91-0568-AD41-7729-F7A1EE81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6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58B0-9D8E-FC5B-EC0A-5E0D7BB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AE4EA4-DF1E-A2BD-28F6-0FD6F78A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D3BDC7-7638-9CB5-8364-877DC5F5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704017-D5D0-4049-FE98-88B582B0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7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2FD57-5282-02AB-DC5D-5B620ADF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B932C5-7153-460D-FFA2-13FDA18E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6AD9E-06F8-E7FD-B3D0-B5F019C1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3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E7F99-2107-7192-3A16-D90647B6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2E31A-307F-9DE4-5BD3-47124B840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216BD-F97A-A73D-582D-7E4890CE1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0A436-D2BD-DEBE-4C36-BFBC707C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5668C-6065-7A61-7F72-B4A9FAE6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BA8E9-C07C-0CAF-DC66-09B64FD7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8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F0D7A-9404-B04E-3C1C-667C06E2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11CF7A-C5DE-4C9A-EAC8-CFA01F8D9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D47F4-96AF-B8B5-264F-4DE90E9F3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D5076-5E18-503D-4D22-FB0B0C6C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10970-A90D-9208-6525-5B2C830F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7EEB5-E341-6901-DF23-49AC4BD7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BEAC36-A181-59C2-33F1-563F4B3D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50F6C4-4AB9-15D3-FD12-7AABB39A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AE0E6-68B6-0CC7-6D56-BCE47F8B1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F62B6-8579-46DB-B691-2FC9F1F4E28C}" type="datetimeFigureOut">
              <a:rPr lang="ko-KR" altLang="en-US" smtClean="0"/>
              <a:t>2023-02-28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5F3AF-DF73-1F77-72BB-7AE5BD388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5494D-B842-6496-97CD-4320F01BB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8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microsoft.com/office/2007/relationships/hdphoto" Target="../media/hdphoto5.wdp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microsoft.com/office/2007/relationships/hdphoto" Target="../media/hdphoto2.wdp"/><Relationship Id="rId9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microsoft.com/office/2007/relationships/hdphoto" Target="../media/hdphoto7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6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3C7E076-AA50-E3C0-A20C-E1A18B0B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0" y="1783770"/>
            <a:ext cx="6930665" cy="3898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14A225-BCBA-1390-26EB-EC16D9A19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65" t="23736" r="21785" b="14286"/>
          <a:stretch/>
        </p:blipFill>
        <p:spPr>
          <a:xfrm>
            <a:off x="182792" y="3370810"/>
            <a:ext cx="4741870" cy="2621975"/>
          </a:xfrm>
          <a:prstGeom prst="rect">
            <a:avLst/>
          </a:prstGeom>
          <a:effectLst>
            <a:outerShdw blurRad="127000" dist="50800" dir="2700000" algn="tl" rotWithShape="0">
              <a:schemeClr val="accent4">
                <a:alpha val="4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2E393-5E7A-07CD-DF49-4C12DBCFE4B6}"/>
              </a:ext>
            </a:extLst>
          </p:cNvPr>
          <p:cNvSpPr txBox="1"/>
          <p:nvPr/>
        </p:nvSpPr>
        <p:spPr>
          <a:xfrm>
            <a:off x="198886" y="6108897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PPT</a:t>
            </a:r>
            <a:r>
              <a:rPr lang="ko-KR" altLang="en-US" sz="2800" b="1" dirty="0"/>
              <a:t>의 텍스트를 바꿉니다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E33E-76D6-EC71-4241-77A19D350912}"/>
              </a:ext>
            </a:extLst>
          </p:cNvPr>
          <p:cNvSpPr txBox="1"/>
          <p:nvPr/>
        </p:nvSpPr>
        <p:spPr>
          <a:xfrm>
            <a:off x="5062451" y="5708787"/>
            <a:ext cx="69306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PPT</a:t>
            </a:r>
            <a:r>
              <a:rPr lang="ko-KR" altLang="en-US" sz="2800" b="1" dirty="0"/>
              <a:t>의 색깔을 바꿉니다</a:t>
            </a:r>
            <a:r>
              <a:rPr lang="en-US" altLang="ko-KR" sz="2800" b="1" dirty="0"/>
              <a:t>.</a:t>
            </a:r>
          </a:p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디자인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오른쪽 자세히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색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현수막 </a:t>
            </a:r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</a:rPr>
              <a:t>우클릭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편집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AF4A38F0-1F63-44E1-693C-9C1341512F20}"/>
              </a:ext>
            </a:extLst>
          </p:cNvPr>
          <p:cNvSpPr txBox="1">
            <a:spLocks/>
          </p:cNvSpPr>
          <p:nvPr/>
        </p:nvSpPr>
        <p:spPr>
          <a:xfrm>
            <a:off x="198886" y="457960"/>
            <a:ext cx="12192000" cy="40725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현수막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578BC6-FE0C-61B2-2B3F-E5DEF44FF596}"/>
              </a:ext>
            </a:extLst>
          </p:cNvPr>
          <p:cNvSpPr/>
          <p:nvPr/>
        </p:nvSpPr>
        <p:spPr>
          <a:xfrm>
            <a:off x="198886" y="1101093"/>
            <a:ext cx="5344664" cy="14927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033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Bibimbob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 </a:t>
            </a:r>
            <a:r>
              <a:rPr lang="en-US" altLang="ko-KR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grils’s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very sad story: </a:t>
            </a:r>
            <a:r>
              <a:rPr lang="en-US" altLang="ko-KR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bibimbob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save bear </a:t>
            </a:r>
            <a:r>
              <a:rPr lang="en-US" altLang="ko-KR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grils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베어그릴스 - Clipchamp로 제작">
            <a:hlinkClick r:id="" action="ppaction://media"/>
            <a:extLst>
              <a:ext uri="{FF2B5EF4-FFF2-40B4-BE49-F238E27FC236}">
                <a16:creationId xmlns:a16="http://schemas.microsoft.com/office/drawing/2014/main" id="{FC24A393-7789-51B6-8454-EE4C7FB2BC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000" y="1234874"/>
            <a:ext cx="7801337" cy="43882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526051-2747-090B-4693-793F50988954}"/>
              </a:ext>
            </a:extLst>
          </p:cNvPr>
          <p:cNvSpPr txBox="1"/>
          <p:nvPr/>
        </p:nvSpPr>
        <p:spPr>
          <a:xfrm>
            <a:off x="445161" y="573658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Hidden video of Bear Grylls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28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KC’s hidden Fact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amazing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8D25EB4-ED01-48E4-BC0F-86B2668CCC69}"/>
              </a:ext>
            </a:extLst>
          </p:cNvPr>
          <p:cNvGrpSpPr/>
          <p:nvPr/>
        </p:nvGrpSpPr>
        <p:grpSpPr>
          <a:xfrm>
            <a:off x="2339837" y="900000"/>
            <a:ext cx="7512325" cy="5566432"/>
            <a:chOff x="2339837" y="900000"/>
            <a:chExt cx="7512325" cy="556643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03AA70B-CFD2-751B-8CF9-FC47D71EF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837" y="900000"/>
              <a:ext cx="7512325" cy="55664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D84B7F4-FC71-AB1F-9039-552B2752FDCD}"/>
                </a:ext>
              </a:extLst>
            </p:cNvPr>
            <p:cNvSpPr txBox="1"/>
            <p:nvPr/>
          </p:nvSpPr>
          <p:spPr>
            <a:xfrm>
              <a:off x="7025832" y="1851949"/>
              <a:ext cx="4491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/>
                <a:t>orean</a:t>
              </a:r>
              <a:endParaRPr lang="ko-KR" altLang="en-US" sz="8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A4BD58-8862-E575-76AC-DE0550BF894C}"/>
                </a:ext>
              </a:extLst>
            </p:cNvPr>
            <p:cNvSpPr txBox="1"/>
            <p:nvPr/>
          </p:nvSpPr>
          <p:spPr>
            <a:xfrm>
              <a:off x="7710666" y="1888601"/>
              <a:ext cx="49885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dirty="0" err="1"/>
                <a:t>uisines</a:t>
              </a:r>
              <a:endParaRPr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482873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6296E-6 L -0.3875 0.924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75" y="46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C8A343-CE74-4592-4FFD-06C86BB13B8F}"/>
              </a:ext>
            </a:extLst>
          </p:cNvPr>
          <p:cNvSpPr/>
          <p:nvPr/>
        </p:nvSpPr>
        <p:spPr>
          <a:xfrm>
            <a:off x="0" y="1440000"/>
            <a:ext cx="12192000" cy="39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Thank you for </a:t>
            </a:r>
            <a:r>
              <a:rPr lang="en-US" altLang="ko-KR" sz="4800" b="1" dirty="0" err="1">
                <a:latin typeface="Arial" panose="020B0604020202020204" pitchFamily="34" charset="0"/>
                <a:cs typeface="Arial" panose="020B0604020202020204" pitchFamily="34" charset="0"/>
              </a:rPr>
              <a:t>waching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301A0F-F64A-EE74-5105-221B3E7BFA85}"/>
              </a:ext>
            </a:extLst>
          </p:cNvPr>
          <p:cNvSpPr/>
          <p:nvPr/>
        </p:nvSpPr>
        <p:spPr>
          <a:xfrm>
            <a:off x="881601" y="6450451"/>
            <a:ext cx="251748" cy="2517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2F5437-50C0-F0C0-6745-D9CD42F7F415}"/>
              </a:ext>
            </a:extLst>
          </p:cNvPr>
          <p:cNvSpPr/>
          <p:nvPr/>
        </p:nvSpPr>
        <p:spPr>
          <a:xfrm>
            <a:off x="1252954" y="6450451"/>
            <a:ext cx="251748" cy="2517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5380AA-2455-C5E6-CD03-0F7BCD2F0176}"/>
              </a:ext>
            </a:extLst>
          </p:cNvPr>
          <p:cNvSpPr/>
          <p:nvPr/>
        </p:nvSpPr>
        <p:spPr>
          <a:xfrm>
            <a:off x="173620" y="6450451"/>
            <a:ext cx="251748" cy="25174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FBFB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2B15A2-78FD-24B7-8617-899BBA728AB6}"/>
              </a:ext>
            </a:extLst>
          </p:cNvPr>
          <p:cNvSpPr/>
          <p:nvPr/>
        </p:nvSpPr>
        <p:spPr>
          <a:xfrm>
            <a:off x="521822" y="6450451"/>
            <a:ext cx="251748" cy="25174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8B2F9BF-984E-A77D-AF4F-9418E156D205}"/>
              </a:ext>
            </a:extLst>
          </p:cNvPr>
          <p:cNvSpPr/>
          <p:nvPr/>
        </p:nvSpPr>
        <p:spPr>
          <a:xfrm>
            <a:off x="0" y="4247534"/>
            <a:ext cx="12192000" cy="261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333EE-DC34-C1E5-8987-06588B280A45}"/>
              </a:ext>
            </a:extLst>
          </p:cNvPr>
          <p:cNvSpPr txBox="1"/>
          <p:nvPr/>
        </p:nvSpPr>
        <p:spPr>
          <a:xfrm>
            <a:off x="442450" y="1519503"/>
            <a:ext cx="58501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Korean</a:t>
            </a:r>
          </a:p>
          <a:p>
            <a:r>
              <a:rPr lang="en-US" altLang="ko-KR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Cuisine</a:t>
            </a:r>
            <a:endParaRPr lang="ko-KR" altLang="en-US" sz="6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726DC-7FD3-AE86-6858-6A6B75572E6C}"/>
              </a:ext>
            </a:extLst>
          </p:cNvPr>
          <p:cNvSpPr txBox="1"/>
          <p:nvPr/>
        </p:nvSpPr>
        <p:spPr>
          <a:xfrm>
            <a:off x="570270" y="3497827"/>
            <a:ext cx="1162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황준화</a:t>
            </a:r>
            <a:endParaRPr lang="ko-KR" altLang="en-US" sz="2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0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C4482D-EC15-6EB2-63CD-374F645E58FB}"/>
              </a:ext>
            </a:extLst>
          </p:cNvPr>
          <p:cNvSpPr/>
          <p:nvPr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44A08E-2878-A8AF-FD9A-108DFEAE61B2}"/>
              </a:ext>
            </a:extLst>
          </p:cNvPr>
          <p:cNvCxnSpPr>
            <a:cxnSpLocks/>
          </p:cNvCxnSpPr>
          <p:nvPr/>
        </p:nvCxnSpPr>
        <p:spPr>
          <a:xfrm>
            <a:off x="359400" y="360000"/>
            <a:ext cx="1440000" cy="144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9EDD37-FDB8-FE08-E91A-051AFD6DE009}"/>
              </a:ext>
            </a:extLst>
          </p:cNvPr>
          <p:cNvSpPr txBox="1"/>
          <p:nvPr/>
        </p:nvSpPr>
        <p:spPr>
          <a:xfrm>
            <a:off x="1799400" y="1800000"/>
            <a:ext cx="1003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</a:t>
            </a:r>
            <a:endParaRPr lang="ko-KR" altLang="en-US" sz="32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16224-94D6-2D3E-1C79-054F79D58D79}"/>
              </a:ext>
            </a:extLst>
          </p:cNvPr>
          <p:cNvSpPr txBox="1"/>
          <p:nvPr/>
        </p:nvSpPr>
        <p:spPr>
          <a:xfrm>
            <a:off x="1799400" y="2655225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37A14-F4E5-1E7B-C46D-14516716E248}"/>
              </a:ext>
            </a:extLst>
          </p:cNvPr>
          <p:cNvSpPr txBox="1"/>
          <p:nvPr/>
        </p:nvSpPr>
        <p:spPr>
          <a:xfrm>
            <a:off x="1799400" y="3428999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EA332-F12A-1E25-2CA3-F340F61051A5}"/>
              </a:ext>
            </a:extLst>
          </p:cNvPr>
          <p:cNvSpPr txBox="1"/>
          <p:nvPr/>
        </p:nvSpPr>
        <p:spPr>
          <a:xfrm>
            <a:off x="1799400" y="4284783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Bibimbob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96649-628D-5D0F-2153-E7173BA959B5}"/>
              </a:ext>
            </a:extLst>
          </p:cNvPr>
          <p:cNvSpPr txBox="1"/>
          <p:nvPr/>
        </p:nvSpPr>
        <p:spPr>
          <a:xfrm>
            <a:off x="6096000" y="2655225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KC’s hidden fact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97FE-94D2-DF4E-D627-567B77A0DD7B}"/>
              </a:ext>
            </a:extLst>
          </p:cNvPr>
          <p:cNvSpPr txBox="1"/>
          <p:nvPr/>
        </p:nvSpPr>
        <p:spPr>
          <a:xfrm>
            <a:off x="6096000" y="3428998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Delicious Korean Cuisine - Around The World Cultural Food Festival">
            <a:extLst>
              <a:ext uri="{FF2B5EF4-FFF2-40B4-BE49-F238E27FC236}">
                <a16:creationId xmlns:a16="http://schemas.microsoft.com/office/drawing/2014/main" id="{1C44DAB7-3E92-A261-4CDB-B75389D76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8" y="1362932"/>
            <a:ext cx="6450774" cy="48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Korea Cuisine?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1CF8C-BB67-0A59-54A2-A89283C953DF}"/>
              </a:ext>
            </a:extLst>
          </p:cNvPr>
          <p:cNvSpPr txBox="1"/>
          <p:nvPr/>
        </p:nvSpPr>
        <p:spPr>
          <a:xfrm>
            <a:off x="6879141" y="1362932"/>
            <a:ext cx="531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Korea Cuisine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504-C527-A2BD-DCD6-FAE7FDDA7964}"/>
              </a:ext>
            </a:extLst>
          </p:cNvPr>
          <p:cNvSpPr txBox="1"/>
          <p:nvPr/>
        </p:nvSpPr>
        <p:spPr>
          <a:xfrm>
            <a:off x="6914312" y="1886152"/>
            <a:ext cx="527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Korean Cuisine is also called Korean Food. It means traditional Korean dishes, and modernly recreated Korean food is also called "Fusion Korean food."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F90707-53CB-96E5-FEAC-998378AE1947}"/>
              </a:ext>
            </a:extLst>
          </p:cNvPr>
          <p:cNvSpPr/>
          <p:nvPr/>
        </p:nvSpPr>
        <p:spPr>
          <a:xfrm>
            <a:off x="7004744" y="2872622"/>
            <a:ext cx="288000" cy="28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6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1E42AE-96DF-6D3F-CA6F-4883101CD7EB}"/>
              </a:ext>
            </a:extLst>
          </p:cNvPr>
          <p:cNvSpPr/>
          <p:nvPr/>
        </p:nvSpPr>
        <p:spPr>
          <a:xfrm>
            <a:off x="7004744" y="3320757"/>
            <a:ext cx="288000" cy="28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2C101-48A5-373F-E796-2B8E2397040F}"/>
              </a:ext>
            </a:extLst>
          </p:cNvPr>
          <p:cNvSpPr txBox="1"/>
          <p:nvPr/>
        </p:nvSpPr>
        <p:spPr>
          <a:xfrm>
            <a:off x="7292743" y="2842218"/>
            <a:ext cx="4899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Korean Cuisines, Kimchi?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6AFF6-B0F2-4C88-7B70-53F2C8F13FA2}"/>
              </a:ext>
            </a:extLst>
          </p:cNvPr>
          <p:cNvSpPr txBox="1"/>
          <p:nvPr/>
        </p:nvSpPr>
        <p:spPr>
          <a:xfrm>
            <a:off x="7292744" y="3305970"/>
            <a:ext cx="4899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is </a:t>
            </a:r>
            <a:r>
              <a:rPr lang="en-US" altLang="ko-KR" sz="16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Bibimbob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한국인 선수니까 무조건 응원? ‘국뽕’은 이제 그만">
            <a:extLst>
              <a:ext uri="{FF2B5EF4-FFF2-40B4-BE49-F238E27FC236}">
                <a16:creationId xmlns:a16="http://schemas.microsoft.com/office/drawing/2014/main" id="{3AE5F63A-2362-E1ED-C362-1CBF3697F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1" y="1348997"/>
            <a:ext cx="6450774" cy="48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한국인 선수니까 무조건 응원? ‘국뽕’은 이제 그만">
            <a:extLst>
              <a:ext uri="{FF2B5EF4-FFF2-40B4-BE49-F238E27FC236}">
                <a16:creationId xmlns:a16="http://schemas.microsoft.com/office/drawing/2014/main" id="{34101389-847D-C32E-D5D5-037AC337ED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014" t="2967" r="23465" b="77090"/>
          <a:stretch/>
        </p:blipFill>
        <p:spPr bwMode="auto">
          <a:xfrm>
            <a:off x="3713740" y="1478077"/>
            <a:ext cx="1517302" cy="96519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한국인 선수니까 무조건 응원? ‘국뽕’은 이제 그만">
            <a:extLst>
              <a:ext uri="{FF2B5EF4-FFF2-40B4-BE49-F238E27FC236}">
                <a16:creationId xmlns:a16="http://schemas.microsoft.com/office/drawing/2014/main" id="{D2F2BA23-B680-30BE-BC0D-DED6E2A2AB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5931" b="55931"/>
          <a:stretch/>
        </p:blipFill>
        <p:spPr bwMode="auto">
          <a:xfrm>
            <a:off x="309295" y="1342416"/>
            <a:ext cx="6442929" cy="4833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52A021-0EE0-1792-DE14-1BF46EAF6777}"/>
              </a:ext>
            </a:extLst>
          </p:cNvPr>
          <p:cNvGrpSpPr/>
          <p:nvPr/>
        </p:nvGrpSpPr>
        <p:grpSpPr>
          <a:xfrm>
            <a:off x="291208" y="1342416"/>
            <a:ext cx="6486892" cy="4866884"/>
            <a:chOff x="291208" y="1342416"/>
            <a:chExt cx="6486892" cy="4866884"/>
          </a:xfrm>
        </p:grpSpPr>
        <p:pic>
          <p:nvPicPr>
            <p:cNvPr id="11" name="Picture 2" descr="한국인 선수니까 무조건 응원? ‘국뽕’은 이제 그만">
              <a:extLst>
                <a:ext uri="{FF2B5EF4-FFF2-40B4-BE49-F238E27FC236}">
                  <a16:creationId xmlns:a16="http://schemas.microsoft.com/office/drawing/2014/main" id="{1E9844D7-B1F8-3187-F10E-E0B7CB021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856" b="88856"/>
            <a:stretch/>
          </p:blipFill>
          <p:spPr bwMode="auto">
            <a:xfrm>
              <a:off x="291208" y="1342416"/>
              <a:ext cx="6486892" cy="48668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6" descr="Top 23 새싹 비빔밥 재료 All Answers">
              <a:extLst>
                <a:ext uri="{FF2B5EF4-FFF2-40B4-BE49-F238E27FC236}">
                  <a16:creationId xmlns:a16="http://schemas.microsoft.com/office/drawing/2014/main" id="{0530C451-F69E-CE32-BF72-774B1963854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88"/>
            <a:stretch/>
          </p:blipFill>
          <p:spPr bwMode="auto">
            <a:xfrm>
              <a:off x="1022028" y="1810070"/>
              <a:ext cx="100622" cy="76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D4CA7C33-6314-B397-8FC8-2090F3166A71}"/>
              </a:ext>
            </a:extLst>
          </p:cNvPr>
          <p:cNvGrpSpPr/>
          <p:nvPr/>
        </p:nvGrpSpPr>
        <p:grpSpPr>
          <a:xfrm>
            <a:off x="292212" y="1293509"/>
            <a:ext cx="6442929" cy="4833901"/>
            <a:chOff x="343015" y="1333108"/>
            <a:chExt cx="6442929" cy="4833901"/>
          </a:xfrm>
        </p:grpSpPr>
        <p:pic>
          <p:nvPicPr>
            <p:cNvPr id="13" name="Picture 2" descr="한국인 선수니까 무조건 응원? ‘국뽕’은 이제 그만">
              <a:extLst>
                <a:ext uri="{FF2B5EF4-FFF2-40B4-BE49-F238E27FC236}">
                  <a16:creationId xmlns:a16="http://schemas.microsoft.com/office/drawing/2014/main" id="{D3199551-C458-6DE6-AA68-A2AA073762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5095" b="95095"/>
            <a:stretch/>
          </p:blipFill>
          <p:spPr bwMode="auto">
            <a:xfrm>
              <a:off x="343015" y="1333108"/>
              <a:ext cx="6442929" cy="48339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Top 23 새싹 비빔밥 재료 All Answers">
              <a:extLst>
                <a:ext uri="{FF2B5EF4-FFF2-40B4-BE49-F238E27FC236}">
                  <a16:creationId xmlns:a16="http://schemas.microsoft.com/office/drawing/2014/main" id="{1D8B0673-6F76-EE16-A64D-F1EBEEE62A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4388"/>
            <a:stretch/>
          </p:blipFill>
          <p:spPr bwMode="auto">
            <a:xfrm>
              <a:off x="1683520" y="2253255"/>
              <a:ext cx="663074" cy="5013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EAB952F-ADF3-3CD6-18E4-B1951C3A38C0}"/>
              </a:ext>
            </a:extLst>
          </p:cNvPr>
          <p:cNvSpPr/>
          <p:nvPr/>
        </p:nvSpPr>
        <p:spPr>
          <a:xfrm>
            <a:off x="324603" y="1333701"/>
            <a:ext cx="6450774" cy="4855083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217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수박을 먹는 아이 | 무료 사진 | photoAC">
            <a:extLst>
              <a:ext uri="{FF2B5EF4-FFF2-40B4-BE49-F238E27FC236}">
                <a16:creationId xmlns:a16="http://schemas.microsoft.com/office/drawing/2014/main" id="{3CC6E7DB-AC1B-5576-EEA9-6A8DD3E24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905" y="1267730"/>
            <a:ext cx="7304189" cy="3502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is Kimchi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48E4C-4889-E713-9C02-EE88EAB8A11B}"/>
              </a:ext>
            </a:extLst>
          </p:cNvPr>
          <p:cNvSpPr txBox="1"/>
          <p:nvPr/>
        </p:nvSpPr>
        <p:spPr>
          <a:xfrm>
            <a:off x="0" y="491676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 is delicious</a:t>
            </a:r>
            <a:endParaRPr lang="ko-KR" altLang="en-US" sz="32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43B7E-3E72-31CE-1B82-84CE727EF572}"/>
              </a:ext>
            </a:extLst>
          </p:cNvPr>
          <p:cNvSpPr txBox="1"/>
          <p:nvPr/>
        </p:nvSpPr>
        <p:spPr>
          <a:xfrm>
            <a:off x="1" y="5501537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Koreans love Kimchi </a:t>
            </a:r>
            <a:endParaRPr lang="ko-KR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김치 프리미엄의 존재 이유 — Steemkr">
            <a:extLst>
              <a:ext uri="{FF2B5EF4-FFF2-40B4-BE49-F238E27FC236}">
                <a16:creationId xmlns:a16="http://schemas.microsoft.com/office/drawing/2014/main" id="{CD4DC225-7674-EF88-5D7E-46918A91A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00000">
            <a:off x="3402005" y="3287905"/>
            <a:ext cx="1889263" cy="12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김치 프리미엄의 존재 이유 — Steemkr">
            <a:extLst>
              <a:ext uri="{FF2B5EF4-FFF2-40B4-BE49-F238E27FC236}">
                <a16:creationId xmlns:a16="http://schemas.microsoft.com/office/drawing/2014/main" id="{E3518C56-337F-0700-7411-34B932529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7239103" y="3229116"/>
            <a:ext cx="1889263" cy="1259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17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to show people who loves Kimchi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1D55886A-B653-EE1E-4E3C-B29A1F9B47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56255843"/>
              </p:ext>
            </p:extLst>
          </p:nvPr>
        </p:nvGraphicFramePr>
        <p:xfrm>
          <a:off x="2032000" y="918079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8379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Nutritional Ingredients of Kimchi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C2A2301E-2F07-315B-7C76-970B900509A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4999655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355759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B18DA0A8-DD99-7EEF-176C-53D1DA353849}"/>
              </a:ext>
            </a:extLst>
          </p:cNvPr>
          <p:cNvSpPr/>
          <p:nvPr/>
        </p:nvSpPr>
        <p:spPr>
          <a:xfrm>
            <a:off x="0" y="2372810"/>
            <a:ext cx="12191999" cy="897038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5482C5-91A8-2A2D-34EA-66C320DEF667}"/>
              </a:ext>
            </a:extLst>
          </p:cNvPr>
          <p:cNvSpPr txBox="1"/>
          <p:nvPr/>
        </p:nvSpPr>
        <p:spPr>
          <a:xfrm>
            <a:off x="8816521" y="1469267"/>
            <a:ext cx="2943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Chilly Pepper</a:t>
            </a:r>
          </a:p>
          <a:p>
            <a:endParaRPr lang="en-US" altLang="ko-KR" sz="2400" b="1" dirty="0">
              <a:ln w="76200">
                <a:solidFill>
                  <a:schemeClr val="bg1"/>
                </a:solidFill>
              </a:ln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from China</a:t>
            </a:r>
          </a:p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Spicy</a:t>
            </a:r>
            <a:endParaRPr lang="ko-KR" altLang="en-US" sz="2400" b="1" dirty="0">
              <a:ln w="76200">
                <a:solidFill>
                  <a:schemeClr val="bg1"/>
                </a:solidFill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by Pepper</a:t>
            </a:r>
            <a:endParaRPr lang="ko-KR" altLang="en-US" sz="2400" b="1" dirty="0">
              <a:ln w="76200">
                <a:solidFill>
                  <a:schemeClr val="bg1"/>
                </a:solidFill>
              </a:ln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8" descr="배추김치">
            <a:extLst>
              <a:ext uri="{FF2B5EF4-FFF2-40B4-BE49-F238E27FC236}">
                <a16:creationId xmlns:a16="http://schemas.microsoft.com/office/drawing/2014/main" id="{6CF3ABD3-733C-377B-F9E8-18B226C22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605" b="93860" l="558" r="98141">
                        <a14:foregroundMark x1="41822" y1="8114" x2="53717" y2="8114"/>
                        <a14:foregroundMark x1="7435" y1="37061" x2="10409" y2="61404"/>
                        <a14:foregroundMark x1="1673" y1="37500" x2="1673" y2="60088"/>
                        <a14:foregroundMark x1="14684" y1="80921" x2="43494" y2="90132"/>
                        <a14:foregroundMark x1="96097" y1="46711" x2="96097" y2="62939"/>
                        <a14:foregroundMark x1="81599" y1="83772" x2="44052" y2="93860"/>
                        <a14:foregroundMark x1="15799" y1="82456" x2="558" y2="66667"/>
                        <a14:foregroundMark x1="98327" y1="60526" x2="98141" y2="53728"/>
                        <a14:foregroundMark x1="86803" y1="30263" x2="71190" y2="17982"/>
                        <a14:foregroundMark x1="38662" y1="6140" x2="45167" y2="4605"/>
                        <a14:foregroundMark x1="63755" y1="92105" x2="92565" y2="75000"/>
                        <a14:foregroundMark x1="83457" y1="24342" x2="80669" y2="24342"/>
                        <a14:foregroundMark x1="76022" y1="20395" x2="78253" y2="25219"/>
                        <a14:foregroundMark x1="78625" y1="22807" x2="75651" y2="29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774" y="4627978"/>
            <a:ext cx="512445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FD417A11-A832-576A-2EBD-11AB1216C557}"/>
              </a:ext>
            </a:extLst>
          </p:cNvPr>
          <p:cNvSpPr/>
          <p:nvPr/>
        </p:nvSpPr>
        <p:spPr>
          <a:xfrm>
            <a:off x="6255655" y="1467341"/>
            <a:ext cx="2399281" cy="23992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553A3AC5-5B71-E5C9-E38A-A5163B2EA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423" y="1032132"/>
            <a:ext cx="6320678" cy="632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BD5A7C8F-E63C-0E92-ECF5-F10FEE2B04FA}"/>
              </a:ext>
            </a:extLst>
          </p:cNvPr>
          <p:cNvSpPr/>
          <p:nvPr/>
        </p:nvSpPr>
        <p:spPr>
          <a:xfrm>
            <a:off x="6255655" y="1444680"/>
            <a:ext cx="2399281" cy="2399281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 w="76200">
                <a:solidFill>
                  <a:schemeClr val="accent2"/>
                </a:solidFill>
              </a:ln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6BEBF0-7DA4-9CA5-0D95-5970026C77CC}"/>
              </a:ext>
            </a:extLst>
          </p:cNvPr>
          <p:cNvSpPr txBox="1"/>
          <p:nvPr/>
        </p:nvSpPr>
        <p:spPr>
          <a:xfrm>
            <a:off x="3134160" y="1544493"/>
            <a:ext cx="2962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Cabbage</a:t>
            </a:r>
          </a:p>
          <a:p>
            <a:endParaRPr lang="en-US" altLang="ko-KR" sz="2400" b="1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from China</a:t>
            </a:r>
          </a:p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</a:t>
            </a:r>
            <a:endParaRPr lang="ko-KR" altLang="en-US" sz="2400" b="1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by </a:t>
            </a:r>
            <a:r>
              <a:rPr lang="ko-KR" altLang="en-US" sz="2400" b="1" dirty="0" err="1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백채</a:t>
            </a:r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白菜</a:t>
            </a:r>
            <a:r>
              <a:rPr lang="en-US" altLang="ko-KR" sz="2400" b="1" dirty="0">
                <a:ln w="762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ln w="76200">
                <a:solidFill>
                  <a:schemeClr val="bg1"/>
                </a:solidFill>
              </a:ln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Kimchi’s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504-C527-A2BD-DCD6-FAE7FDDA7964}"/>
              </a:ext>
            </a:extLst>
          </p:cNvPr>
          <p:cNvSpPr txBox="1"/>
          <p:nvPr/>
        </p:nvSpPr>
        <p:spPr>
          <a:xfrm>
            <a:off x="3133519" y="1543595"/>
            <a:ext cx="29624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Cabbage</a:t>
            </a:r>
          </a:p>
          <a:p>
            <a:endParaRPr lang="en-US" altLang="ko-K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from China</a:t>
            </a:r>
          </a:p>
          <a:p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Sweet</a:t>
            </a:r>
            <a:endParaRPr lang="ko-KR" altLang="en-US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by </a:t>
            </a:r>
            <a:r>
              <a:rPr lang="ko-KR" altLang="en-US" sz="24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백채</a:t>
            </a:r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ko-KR" altLang="en-US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白菜</a:t>
            </a:r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92D9CA-5632-C38B-257C-5308F859A3CF}"/>
              </a:ext>
            </a:extLst>
          </p:cNvPr>
          <p:cNvSpPr/>
          <p:nvPr/>
        </p:nvSpPr>
        <p:spPr>
          <a:xfrm>
            <a:off x="574584" y="1467341"/>
            <a:ext cx="2399281" cy="239928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3C88-19F8-BCC4-6C77-490051C667CC}"/>
              </a:ext>
            </a:extLst>
          </p:cNvPr>
          <p:cNvSpPr txBox="1"/>
          <p:nvPr/>
        </p:nvSpPr>
        <p:spPr>
          <a:xfrm>
            <a:off x="8814590" y="1467341"/>
            <a:ext cx="29436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Chilly Pepper</a:t>
            </a:r>
          </a:p>
          <a:p>
            <a:endParaRPr lang="en-US" altLang="ko-KR" sz="24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Made from China</a:t>
            </a:r>
          </a:p>
          <a:p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Spicy</a:t>
            </a:r>
            <a:endParaRPr lang="ko-KR" altLang="en-US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24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Called by Pepper</a:t>
            </a:r>
            <a:endParaRPr lang="ko-KR" altLang="en-US" sz="24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416899-426E-AC20-7D9A-9F0E519E2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463" y="1922220"/>
            <a:ext cx="1489521" cy="148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D219261-EF16-54B0-2BBB-ADDCABCF3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53" y="1928939"/>
            <a:ext cx="1476084" cy="1476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제가 제작한 '김치전사' 시사회가 LA에서 3월 15일에 LA에서 있습니다">
            <a:extLst>
              <a:ext uri="{FF2B5EF4-FFF2-40B4-BE49-F238E27FC236}">
                <a16:creationId xmlns:a16="http://schemas.microsoft.com/office/drawing/2014/main" id="{10D27451-248F-EA68-7F3C-25D1B15B9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9455" y1="47433" x2="30182" y2="52078"/>
                        <a14:foregroundMark x1="80727" y1="48166" x2="52364" y2="55501"/>
                        <a14:foregroundMark x1="50000" y1="41320" x2="48000" y2="44988"/>
                        <a14:foregroundMark x1="19273" y1="61858" x2="22909" y2="50611"/>
                        <a14:foregroundMark x1="26909" y1="84108" x2="34182" y2="77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64" y="4745701"/>
            <a:ext cx="5502169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제가 제작한 '김치전사' 시사회가 LA에서 3월 15일에 LA에서 있습니다">
            <a:extLst>
              <a:ext uri="{FF2B5EF4-FFF2-40B4-BE49-F238E27FC236}">
                <a16:creationId xmlns:a16="http://schemas.microsoft.com/office/drawing/2014/main" id="{7F3B4047-2A5F-A875-4A22-5A598F6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29455" y1="47433" x2="30182" y2="52078"/>
                        <a14:foregroundMark x1="80727" y1="48166" x2="52364" y2="55501"/>
                        <a14:foregroundMark x1="50000" y1="41320" x2="48000" y2="44988"/>
                        <a14:foregroundMark x1="19273" y1="61858" x2="22909" y2="50611"/>
                        <a14:foregroundMark x1="26909" y1="84108" x2="34182" y2="775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369335" y="4770165"/>
            <a:ext cx="5124451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80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정준하 대상 타게 해줄(?) '베어 그릴스'는 누구? | 1boon">
            <a:extLst>
              <a:ext uri="{FF2B5EF4-FFF2-40B4-BE49-F238E27FC236}">
                <a16:creationId xmlns:a16="http://schemas.microsoft.com/office/drawing/2014/main" id="{D8177D95-D699-245C-A30B-2AC712C1F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92" y="1102796"/>
            <a:ext cx="9590298" cy="538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A11AA330-EC59-6668-5B56-CB381FBB8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426930" y="4711795"/>
            <a:ext cx="1806450" cy="180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Bibimbob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Bear </a:t>
            </a:r>
            <a:r>
              <a:rPr lang="en-US" altLang="ko-KR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grils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08" name="Picture 12" descr="여름철 보양식 ‘비빔밥’-브라보마이라이프">
            <a:extLst>
              <a:ext uri="{FF2B5EF4-FFF2-40B4-BE49-F238E27FC236}">
                <a16:creationId xmlns:a16="http://schemas.microsoft.com/office/drawing/2014/main" id="{B5CBA53F-E905-D0D9-AB91-2FF23E999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708" b="89954" l="10000" r="90000">
                        <a14:foregroundMark x1="32667" y1="72603" x2="41333" y2="66210"/>
                        <a14:foregroundMark x1="41167" y1="76027" x2="54667" y2="65525"/>
                        <a14:foregroundMark x1="47167" y1="79909" x2="60333" y2="74886"/>
                        <a14:foregroundMark x1="56500" y1="87215" x2="75667" y2="70548"/>
                        <a14:foregroundMark x1="82000" y1="63242" x2="33000" y2="82192"/>
                        <a14:foregroundMark x1="32667" y1="83790" x2="15500" y2="41324"/>
                        <a14:foregroundMark x1="17000" y1="63014" x2="24333" y2="23744"/>
                        <a14:foregroundMark x1="14167" y1="37671" x2="27833" y2="15753"/>
                        <a14:foregroundMark x1="15833" y1="30594" x2="29833" y2="15525"/>
                        <a14:foregroundMark x1="27333" y1="14612" x2="49500" y2="5708"/>
                        <a14:foregroundMark x1="45333" y1="9589" x2="67333" y2="12785"/>
                        <a14:foregroundMark x1="61000" y1="8219" x2="74500" y2="21461"/>
                        <a14:foregroundMark x1="82667" y1="24886" x2="84167" y2="47717"/>
                        <a14:foregroundMark x1="86500" y1="38813" x2="76167" y2="63699"/>
                        <a14:foregroundMark x1="81333" y1="24886" x2="49833" y2="6393"/>
                        <a14:foregroundMark x1="56833" y1="6849" x2="77000" y2="18493"/>
                        <a14:foregroundMark x1="53833" y1="7306" x2="61167" y2="9132"/>
                        <a14:foregroundMark x1="74167" y1="15525" x2="59833" y2="8219"/>
                        <a14:foregroundMark x1="26167" y1="61416" x2="35500" y2="73744"/>
                        <a14:foregroundMark x1="25833" y1="74658" x2="42000" y2="86758"/>
                        <a14:foregroundMark x1="37667" y1="86758" x2="63000" y2="89498"/>
                        <a14:foregroundMark x1="85667" y1="52968" x2="80833" y2="6758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00000">
            <a:off x="4276057" y="4814932"/>
            <a:ext cx="2134547" cy="155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BCF836E3-9803-27A4-4B3C-797C8D8B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938" y="3429000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3A097C6E-D264-CD3B-A84B-C46DA4344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5888" y="3280459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2A1B28C7-BE84-6A88-7C6C-3F4821BDB8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250" y="3871211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7B7E7791-1B21-4467-08EC-68354354E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913" y="2936644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1C526D83-D819-EB43-2717-BF6B143C2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7950" y="3523447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A0D3105D-BA78-57CD-E59C-7A07C0935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3219" y="3378855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DDD49497-30BC-9618-8536-A60B45685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9287" y="2965542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5FB2351E-E78C-DD8A-8C99-B51AB8806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3614" y="2976166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6DA0A4B0-EE4B-2C9D-2BDF-BD47E887D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1919" y="3934120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G마켓 - 바이오 뚝배기 삼계탕기/도자기 냄비 계란찜 돌솥">
            <a:extLst>
              <a:ext uri="{FF2B5EF4-FFF2-40B4-BE49-F238E27FC236}">
                <a16:creationId xmlns:a16="http://schemas.microsoft.com/office/drawing/2014/main" id="{02B49891-EB90-3E62-6D97-7E8768037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8833" r="92667">
                        <a14:foregroundMark x1="42000" y1="40667" x2="35500" y2="43500"/>
                        <a14:foregroundMark x1="61167" y1="39667" x2="84833" y2="52333"/>
                        <a14:foregroundMark x1="27000" y1="68833" x2="34333" y2="73167"/>
                        <a14:foregroundMark x1="69333" y1="75833" x2="80500" y2="66500"/>
                        <a14:foregroundMark x1="92667" y1="46500" x2="92667" y2="53000"/>
                        <a14:foregroundMark x1="13167" y1="40000" x2="8833" y2="44500"/>
                        <a14:foregroundMark x1="69667" y1="15333" x2="72167" y2="18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2538" y="2864507"/>
            <a:ext cx="826625" cy="82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310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500" spd="-1000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16667E-7 1.11022E-16 L 0.24154 -0.38634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70" y="-1932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FFF"/>
      </a:accent1>
      <a:accent2>
        <a:srgbClr val="FFFFFF"/>
      </a:accent2>
      <a:accent3>
        <a:srgbClr val="000000"/>
      </a:accent3>
      <a:accent4>
        <a:srgbClr val="7F7F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</TotalTime>
  <Words>367</Words>
  <Application>Microsoft Office PowerPoint</Application>
  <PresentationFormat>와이드스크린</PresentationFormat>
  <Paragraphs>95</Paragraphs>
  <Slides>12</Slides>
  <Notes>12</Notes>
  <HiddenSlides>1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5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junhwa</dc:creator>
  <cp:lastModifiedBy>hwang junhwa</cp:lastModifiedBy>
  <cp:revision>3</cp:revision>
  <dcterms:created xsi:type="dcterms:W3CDTF">2022-11-26T05:43:56Z</dcterms:created>
  <dcterms:modified xsi:type="dcterms:W3CDTF">2023-02-28T07:20:46Z</dcterms:modified>
</cp:coreProperties>
</file>